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4"/>
  </p:notesMasterIdLst>
  <p:sldIdLst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5" r:id="rId15"/>
    <p:sldId id="286" r:id="rId16"/>
    <p:sldId id="287" r:id="rId17"/>
    <p:sldId id="281" r:id="rId18"/>
    <p:sldId id="282" r:id="rId19"/>
    <p:sldId id="284" r:id="rId20"/>
    <p:sldId id="283" r:id="rId21"/>
    <p:sldId id="288" r:id="rId22"/>
    <p:sldId id="26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8" autoAdjust="0"/>
    <p:restoredTop sz="86372" autoAdjust="0"/>
  </p:normalViewPr>
  <p:slideViewPr>
    <p:cSldViewPr>
      <p:cViewPr varScale="1">
        <p:scale>
          <a:sx n="76" d="100"/>
          <a:sy n="76" d="100"/>
        </p:scale>
        <p:origin x="528" y="3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12.png>
</file>

<file path=ppt/media/image13.png>
</file>

<file path=ppt/media/image14.tiff>
</file>

<file path=ppt/media/image15.pn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other names for the same things</a:t>
            </a:r>
          </a:p>
          <a:p>
            <a:r>
              <a:rPr lang="en-US" dirty="0"/>
              <a:t>top level is what you get with</a:t>
            </a:r>
            <a:r>
              <a:rPr lang="en-US" baseline="0" dirty="0"/>
              <a:t> </a:t>
            </a:r>
            <a:r>
              <a:rPr lang="en-US" baseline="0" dirty="0" err="1"/>
              <a:t>pylab</a:t>
            </a:r>
            <a:r>
              <a:rPr lang="en-US" baseline="0" dirty="0"/>
              <a:t> (</a:t>
            </a:r>
            <a:r>
              <a:rPr lang="en-US" baseline="0" dirty="0" err="1"/>
              <a:t>scipy</a:t>
            </a:r>
            <a:r>
              <a:rPr lang="en-US" baseline="0" dirty="0"/>
              <a:t>), pandas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8740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seaborn.pydata.org</a:t>
            </a:r>
            <a:r>
              <a:rPr lang="en-US" dirty="0"/>
              <a:t>/examples/</a:t>
            </a:r>
            <a:r>
              <a:rPr lang="en-US" dirty="0" err="1"/>
              <a:t>index.html#example-gallery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49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seaborn.pydata.org</a:t>
            </a:r>
            <a:r>
              <a:rPr lang="en-US" dirty="0"/>
              <a:t>/examples/</a:t>
            </a:r>
            <a:r>
              <a:rPr lang="en-US"/>
              <a:t>index.html#example-gallery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67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more!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9824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 more!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115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blog.ibmjstart.net</a:t>
            </a:r>
            <a:r>
              <a:rPr lang="en-US" dirty="0"/>
              <a:t>/2016/03/21/powered-by-</a:t>
            </a:r>
            <a:r>
              <a:rPr lang="en-US" dirty="0" err="1"/>
              <a:t>jupyter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978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ipywidgets.readthedocs.io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/latest/examples/Widget%20Basics.html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9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other names for the same things</a:t>
            </a:r>
          </a:p>
          <a:p>
            <a:r>
              <a:rPr lang="en-US" dirty="0"/>
              <a:t>top level is what you get with</a:t>
            </a:r>
            <a:r>
              <a:rPr lang="en-US" baseline="0" dirty="0"/>
              <a:t> </a:t>
            </a:r>
            <a:r>
              <a:rPr lang="en-US" baseline="0" dirty="0" err="1"/>
              <a:t>pylab</a:t>
            </a:r>
            <a:r>
              <a:rPr lang="en-US" baseline="0" dirty="0"/>
              <a:t> (</a:t>
            </a:r>
            <a:r>
              <a:rPr lang="en-US" baseline="0" dirty="0" err="1"/>
              <a:t>scipy</a:t>
            </a:r>
            <a:r>
              <a:rPr lang="en-US" baseline="0" dirty="0"/>
              <a:t>), pandas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480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on these when we talk about geographic visualization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20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basic</a:t>
            </a:r>
            <a:r>
              <a:rPr lang="en-US" baseline="0" dirty="0"/>
              <a:t> 3d (see VTK for more)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599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mplcursors</a:t>
            </a:r>
            <a:r>
              <a:rPr lang="en-US" dirty="0"/>
              <a:t>,</a:t>
            </a:r>
            <a:r>
              <a:rPr lang="en-US" baseline="0" dirty="0"/>
              <a:t> GTK Tools, mpld3, excel tools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941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the high level,</a:t>
            </a:r>
            <a:r>
              <a:rPr lang="en-US" baseline="0" dirty="0"/>
              <a:t> uses a different backend. a bit strange, should be implemented as a backend!</a:t>
            </a:r>
          </a:p>
          <a:p>
            <a:r>
              <a:rPr lang="en-US" baseline="0" dirty="0"/>
              <a:t>%</a:t>
            </a:r>
            <a:r>
              <a:rPr lang="en-US" baseline="0" dirty="0" err="1"/>
              <a:t>matplotlib</a:t>
            </a:r>
            <a:r>
              <a:rPr lang="en-US" baseline="0" dirty="0"/>
              <a:t> d3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848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seems like the best use-case</a:t>
            </a:r>
            <a:r>
              <a:rPr lang="en-US" baseline="0" dirty="0"/>
              <a:t> (exploratory graphics)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3099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51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720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mpld3.github.io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eaborn.pydata.org/examples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matplotlib.org/mpl_toolkits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 err="1"/>
              <a:t>Seaborn</a:t>
            </a:r>
            <a:endParaRPr lang="en-US" dirty="0"/>
          </a:p>
        </p:txBody>
      </p:sp>
      <p:sp>
        <p:nvSpPr>
          <p:cNvPr id="5" name="Subtitle 1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7315200" cy="1752600"/>
          </a:xfrm>
        </p:spPr>
        <p:txBody>
          <a:bodyPr/>
          <a:lstStyle/>
          <a:p>
            <a:r>
              <a:rPr lang="en-US" dirty="0"/>
              <a:t>And Other High-Level Plotting Tool Kits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mpld3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785764"/>
            <a:ext cx="4373563" cy="4373563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803845"/>
            <a:ext cx="4325391" cy="4282281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352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mpld3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 algn="ctr">
              <a:spcBef>
                <a:spcPts val="0"/>
              </a:spcBef>
              <a:buNone/>
            </a:pPr>
            <a:r>
              <a:rPr lang="en-US" dirty="0">
                <a:hlinkClick r:id="rId3"/>
              </a:rPr>
              <a:t>http://mpld3.github.io/</a:t>
            </a:r>
            <a:endParaRPr lang="en-US" dirty="0"/>
          </a:p>
          <a:p>
            <a:pPr marL="0" lvl="0" indent="0" algn="ctr">
              <a:spcBef>
                <a:spcPts val="0"/>
              </a:spcBef>
              <a:buNone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827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seaborn</a:t>
            </a:r>
            <a:r>
              <a:rPr lang="en-US" dirty="0"/>
              <a:t>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0" y="1600200"/>
            <a:ext cx="6604000" cy="48387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6027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seaborn</a:t>
            </a:r>
            <a:r>
              <a:rPr lang="en-US" dirty="0"/>
              <a:t>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43" y="2362200"/>
            <a:ext cx="8923915" cy="2785259"/>
          </a:xfrm>
        </p:spPr>
      </p:pic>
      <p:cxnSp>
        <p:nvCxnSpPr>
          <p:cNvPr id="4" name="Straight Connector 3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1065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seaborn</a:t>
            </a:r>
            <a:r>
              <a:rPr lang="en-US" dirty="0"/>
              <a:t>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1394391"/>
            <a:ext cx="6172200" cy="5252728"/>
          </a:xfrm>
        </p:spPr>
      </p:pic>
      <p:cxnSp>
        <p:nvCxnSpPr>
          <p:cNvPr id="4" name="Straight Connector 3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1985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seaborn</a:t>
            </a:r>
            <a:r>
              <a:rPr lang="en-US" dirty="0"/>
              <a:t>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 algn="ctr">
              <a:spcBef>
                <a:spcPts val="0"/>
              </a:spcBef>
              <a:buNone/>
            </a:pPr>
            <a:r>
              <a:rPr lang="en-US" dirty="0">
                <a:hlinkClick r:id="rId3"/>
              </a:rPr>
              <a:t>http://seaborn.pydata.org/examples/</a:t>
            </a:r>
            <a:endParaRPr lang="en-US" dirty="0"/>
          </a:p>
          <a:p>
            <a:pPr marL="0" lvl="0" indent="0" algn="ctr">
              <a:spcBef>
                <a:spcPts val="0"/>
              </a:spcBef>
              <a:buNone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268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Notables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/>
              <a:t>Use </a:t>
            </a:r>
            <a:r>
              <a:rPr lang="en-US" sz="3600" dirty="0" err="1"/>
              <a:t>Jupyter</a:t>
            </a:r>
            <a:r>
              <a:rPr lang="en-US" sz="3600" dirty="0"/>
              <a:t> widgets + </a:t>
            </a:r>
            <a:r>
              <a:rPr lang="en-US" sz="3600" dirty="0" err="1"/>
              <a:t>Matplotlib</a:t>
            </a:r>
            <a:r>
              <a:rPr lang="en-US" sz="3600" dirty="0"/>
              <a:t> to generate interactive graphics.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434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Notables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757987"/>
            <a:ext cx="5257800" cy="4210388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096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Notables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417638"/>
            <a:ext cx="7628441" cy="5020073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589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Notable </a:t>
            </a:r>
            <a:r>
              <a:rPr lang="en-US" dirty="0" err="1"/>
              <a:t>Matplotlib</a:t>
            </a:r>
            <a:r>
              <a:rPr lang="en-US" dirty="0"/>
              <a:t>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/>
              <a:t>Use </a:t>
            </a:r>
            <a:r>
              <a:rPr lang="en-US" sz="3600" dirty="0" err="1"/>
              <a:t>Jupyter</a:t>
            </a:r>
            <a:r>
              <a:rPr lang="en-US" sz="3600" dirty="0"/>
              <a:t> widgets + </a:t>
            </a:r>
            <a:r>
              <a:rPr lang="en-US" sz="3600" dirty="0" err="1"/>
              <a:t>Matplotlib</a:t>
            </a:r>
            <a:r>
              <a:rPr lang="en-US" sz="3600" dirty="0"/>
              <a:t> to generate interactive graphics.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dirty="0"/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en-US" sz="3600" dirty="0"/>
              <a:t>Define your own plotting function in </a:t>
            </a:r>
            <a:r>
              <a:rPr lang="en-US" sz="3600" dirty="0" err="1"/>
              <a:t>Matplotlib</a:t>
            </a:r>
            <a:r>
              <a:rPr lang="en-US" sz="3600" dirty="0"/>
              <a:t> (e.g., Pandas does this).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0109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r>
              <a:rPr lang="en-US" dirty="0"/>
              <a:t>: Today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590800" y="1752600"/>
            <a:ext cx="3962400" cy="4602162"/>
          </a:xfrm>
          <a:prstGeom prst="roundRect">
            <a:avLst>
              <a:gd name="adj" fmla="val 5277"/>
            </a:avLst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" name="Rounded Rectangle 5"/>
          <p:cNvSpPr/>
          <p:nvPr/>
        </p:nvSpPr>
        <p:spPr>
          <a:xfrm>
            <a:off x="2743200" y="1935162"/>
            <a:ext cx="3657600" cy="1295400"/>
          </a:xfrm>
          <a:prstGeom prst="round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tx1"/>
                </a:solidFill>
              </a:rPr>
              <a:t>pylab</a:t>
            </a:r>
            <a:r>
              <a:rPr lang="en-US" sz="3200" dirty="0">
                <a:solidFill>
                  <a:schemeClr val="tx1"/>
                </a:solidFill>
              </a:rPr>
              <a:t> interface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743200" y="3382962"/>
            <a:ext cx="3657600" cy="1371600"/>
          </a:xfrm>
          <a:prstGeom prst="round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tx1"/>
                </a:solidFill>
              </a:rPr>
              <a:t>matplotlib</a:t>
            </a:r>
            <a:r>
              <a:rPr lang="en-US" sz="3200" dirty="0">
                <a:solidFill>
                  <a:schemeClr val="tx1"/>
                </a:solidFill>
              </a:rPr>
              <a:t> API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743200" y="4906962"/>
            <a:ext cx="3657600" cy="1295400"/>
          </a:xfrm>
          <a:prstGeom prst="round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tx1"/>
                </a:solidFill>
              </a:rPr>
              <a:t>backends</a:t>
            </a:r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/>
          <p:cNvCxnSpPr>
            <a:stCxn id="6" idx="2"/>
            <a:endCxn id="7" idx="0"/>
          </p:cNvCxnSpPr>
          <p:nvPr/>
        </p:nvCxnSpPr>
        <p:spPr>
          <a:xfrm>
            <a:off x="4572000" y="3230562"/>
            <a:ext cx="0" cy="152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8" idx="0"/>
          </p:cNvCxnSpPr>
          <p:nvPr/>
        </p:nvCxnSpPr>
        <p:spPr>
          <a:xfrm>
            <a:off x="4572000" y="4754562"/>
            <a:ext cx="0" cy="1524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13721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Notable </a:t>
            </a:r>
            <a:r>
              <a:rPr lang="en-US" dirty="0" err="1"/>
              <a:t>Matplotlib</a:t>
            </a:r>
            <a:r>
              <a:rPr lang="en-US" dirty="0"/>
              <a:t>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/>
              <a:t>Use </a:t>
            </a:r>
            <a:r>
              <a:rPr lang="en-US" sz="3600" dirty="0" err="1"/>
              <a:t>Jupyter</a:t>
            </a:r>
            <a:r>
              <a:rPr lang="en-US" sz="3600" dirty="0"/>
              <a:t> widgets + </a:t>
            </a:r>
            <a:r>
              <a:rPr lang="en-US" sz="3600" dirty="0" err="1"/>
              <a:t>Matplotlib</a:t>
            </a:r>
            <a:r>
              <a:rPr lang="en-US" sz="3600" dirty="0"/>
              <a:t> to generate interactive graphics.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/>
              <a:t>Define your own plotting function in </a:t>
            </a:r>
            <a:r>
              <a:rPr lang="en-US" sz="3600" dirty="0" err="1"/>
              <a:t>Matplotlib</a:t>
            </a:r>
            <a:r>
              <a:rPr lang="en-US" sz="3600" dirty="0"/>
              <a:t> (e.g., Pandas does this).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/>
              <a:t>Transfer data to custom D3 visualization inside </a:t>
            </a:r>
            <a:r>
              <a:rPr lang="en-US" sz="3600" dirty="0" err="1"/>
              <a:t>Jupyter</a:t>
            </a:r>
            <a:r>
              <a:rPr lang="en-US" sz="3600" dirty="0"/>
              <a:t>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7819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Level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819400" y="3124200"/>
            <a:ext cx="3733800" cy="3230562"/>
          </a:xfrm>
          <a:prstGeom prst="roundRect">
            <a:avLst>
              <a:gd name="adj" fmla="val 5277"/>
            </a:avLst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6" name="Rounded Rectangle 5"/>
          <p:cNvSpPr/>
          <p:nvPr/>
        </p:nvSpPr>
        <p:spPr>
          <a:xfrm>
            <a:off x="2954215" y="3241037"/>
            <a:ext cx="3446585" cy="909327"/>
          </a:xfrm>
          <a:prstGeom prst="round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tx1"/>
                </a:solidFill>
              </a:rPr>
              <a:t>pylab</a:t>
            </a:r>
            <a:r>
              <a:rPr lang="en-US" sz="3200" dirty="0">
                <a:solidFill>
                  <a:schemeClr val="tx1"/>
                </a:solidFill>
              </a:rPr>
              <a:t> interface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954214" y="4267200"/>
            <a:ext cx="3446585" cy="967889"/>
          </a:xfrm>
          <a:prstGeom prst="round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tx1"/>
                </a:solidFill>
              </a:rPr>
              <a:t>matplotlib</a:t>
            </a:r>
            <a:r>
              <a:rPr lang="en-US" sz="3200" dirty="0">
                <a:solidFill>
                  <a:schemeClr val="tx1"/>
                </a:solidFill>
              </a:rPr>
              <a:t> API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954214" y="5339073"/>
            <a:ext cx="3446585" cy="909327"/>
          </a:xfrm>
          <a:prstGeom prst="round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chemeClr val="tx1"/>
                </a:solidFill>
              </a:rPr>
              <a:t>backends</a:t>
            </a:r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/>
          <p:cNvCxnSpPr>
            <a:stCxn id="6" idx="2"/>
            <a:endCxn id="7" idx="0"/>
          </p:cNvCxnSpPr>
          <p:nvPr/>
        </p:nvCxnSpPr>
        <p:spPr>
          <a:xfrm flipH="1">
            <a:off x="4677507" y="4150364"/>
            <a:ext cx="1" cy="11683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8" idx="0"/>
          </p:cNvCxnSpPr>
          <p:nvPr/>
        </p:nvCxnSpPr>
        <p:spPr>
          <a:xfrm>
            <a:off x="4677507" y="5235089"/>
            <a:ext cx="0" cy="10398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362200" y="2590800"/>
            <a:ext cx="48768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477000" y="3154362"/>
            <a:ext cx="2209800" cy="579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85800" y="3161289"/>
            <a:ext cx="2209800" cy="579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2497131" y="3061855"/>
            <a:ext cx="322269" cy="692727"/>
          </a:xfrm>
          <a:custGeom>
            <a:avLst/>
            <a:gdLst>
              <a:gd name="connsiteX0" fmla="*/ 318654 w 322269"/>
              <a:gd name="connsiteY0" fmla="*/ 692727 h 692727"/>
              <a:gd name="connsiteX1" fmla="*/ 277091 w 322269"/>
              <a:gd name="connsiteY1" fmla="*/ 277090 h 692727"/>
              <a:gd name="connsiteX2" fmla="*/ 0 w 322269"/>
              <a:gd name="connsiteY2" fmla="*/ 0 h 69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2269" h="692727">
                <a:moveTo>
                  <a:pt x="318654" y="692727"/>
                </a:moveTo>
                <a:cubicBezTo>
                  <a:pt x="324427" y="542635"/>
                  <a:pt x="330200" y="392544"/>
                  <a:pt x="277091" y="277090"/>
                </a:cubicBezTo>
                <a:cubicBezTo>
                  <a:pt x="223982" y="161635"/>
                  <a:pt x="0" y="0"/>
                  <a:pt x="0" y="0"/>
                </a:cubicBezTo>
              </a:path>
            </a:pathLst>
          </a:cu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 flipH="1">
            <a:off x="6559594" y="3061855"/>
            <a:ext cx="305333" cy="678872"/>
          </a:xfrm>
          <a:custGeom>
            <a:avLst/>
            <a:gdLst>
              <a:gd name="connsiteX0" fmla="*/ 318654 w 322269"/>
              <a:gd name="connsiteY0" fmla="*/ 692727 h 692727"/>
              <a:gd name="connsiteX1" fmla="*/ 277091 w 322269"/>
              <a:gd name="connsiteY1" fmla="*/ 277090 h 692727"/>
              <a:gd name="connsiteX2" fmla="*/ 0 w 322269"/>
              <a:gd name="connsiteY2" fmla="*/ 0 h 692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2269" h="692727">
                <a:moveTo>
                  <a:pt x="318654" y="692727"/>
                </a:moveTo>
                <a:cubicBezTo>
                  <a:pt x="324427" y="542635"/>
                  <a:pt x="330200" y="392544"/>
                  <a:pt x="277091" y="277090"/>
                </a:cubicBezTo>
                <a:cubicBezTo>
                  <a:pt x="223982" y="161635"/>
                  <a:pt x="0" y="0"/>
                  <a:pt x="0" y="0"/>
                </a:cubicBezTo>
              </a:path>
            </a:pathLst>
          </a:cu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248381" y="1311930"/>
            <a:ext cx="88582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 err="1"/>
              <a:t>seaborn</a:t>
            </a:r>
            <a:r>
              <a:rPr lang="en-US" sz="3200" dirty="0"/>
              <a:t>      </a:t>
            </a:r>
            <a:r>
              <a:rPr lang="en-US" sz="3200" dirty="0" err="1"/>
              <a:t>ggplot</a:t>
            </a:r>
            <a:r>
              <a:rPr lang="en-US" sz="3200" dirty="0"/>
              <a:t>        </a:t>
            </a:r>
            <a:r>
              <a:rPr lang="en-US" sz="3200" dirty="0" err="1"/>
              <a:t>basemap</a:t>
            </a:r>
            <a:r>
              <a:rPr lang="en-US" sz="3200" dirty="0"/>
              <a:t>     </a:t>
            </a:r>
            <a:r>
              <a:rPr lang="en-US" sz="3200" dirty="0" err="1"/>
              <a:t>holoviews</a:t>
            </a:r>
            <a:r>
              <a:rPr lang="en-US" sz="3200" dirty="0"/>
              <a:t> </a:t>
            </a:r>
            <a:r>
              <a:rPr lang="en-US" sz="3200" dirty="0" err="1"/>
              <a:t>prettyplotlib</a:t>
            </a:r>
            <a:r>
              <a:rPr lang="en-US" sz="3200" dirty="0"/>
              <a:t>     mplot3d        </a:t>
            </a:r>
            <a:r>
              <a:rPr lang="en-US" sz="3200" dirty="0" err="1"/>
              <a:t>AxesGrid</a:t>
            </a:r>
            <a:endParaRPr lang="en-US" sz="32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3550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 algn="ctr">
              <a:spcBef>
                <a:spcPts val="0"/>
              </a:spcBef>
              <a:buNone/>
            </a:pPr>
            <a:r>
              <a:rPr lang="en-US" sz="3600" dirty="0"/>
              <a:t>List maintained at </a:t>
            </a:r>
            <a:r>
              <a:rPr lang="en-US" sz="3600" dirty="0">
                <a:hlinkClick r:id="rId2"/>
              </a:rPr>
              <a:t>http://matplotlib.org/mpl_toolkits/</a:t>
            </a:r>
            <a:endParaRPr lang="en-US" sz="3600" dirty="0"/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502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Basemap</a:t>
            </a:r>
            <a:r>
              <a:rPr lang="en-US" dirty="0"/>
              <a:t>, </a:t>
            </a:r>
            <a:r>
              <a:rPr lang="en-US" dirty="0" err="1"/>
              <a:t>Cartopy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3400" y="2057400"/>
            <a:ext cx="4884208" cy="36631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2400" y="1849040"/>
            <a:ext cx="5459412" cy="4094559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12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mplot3d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1524000"/>
            <a:ext cx="6400800" cy="523701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684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AxesGrid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6280" y="1981200"/>
            <a:ext cx="771144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65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mpld3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Connects </a:t>
            </a:r>
            <a:r>
              <a:rPr lang="en-US" dirty="0" err="1"/>
              <a:t>matplotlib</a:t>
            </a:r>
            <a:r>
              <a:rPr lang="en-US" dirty="0"/>
              <a:t> to a D3 as a backend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250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mpld3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Connects </a:t>
            </a:r>
            <a:r>
              <a:rPr lang="en-US" dirty="0" err="1"/>
              <a:t>matplotlib</a:t>
            </a:r>
            <a:r>
              <a:rPr lang="en-US" dirty="0"/>
              <a:t> to a D3 as a backend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286000"/>
            <a:ext cx="5562600" cy="4374182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4821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1474</TotalTime>
  <Words>356</Words>
  <Application>Microsoft Office PowerPoint</Application>
  <PresentationFormat>On-screen Show (4:3)</PresentationFormat>
  <Paragraphs>82</Paragraphs>
  <Slides>21</Slides>
  <Notes>15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Office Theme</vt:lpstr>
      <vt:lpstr>Custom Design</vt:lpstr>
      <vt:lpstr>Seaborn</vt:lpstr>
      <vt:lpstr>Matplotlib: Today</vt:lpstr>
      <vt:lpstr>Another Level</vt:lpstr>
      <vt:lpstr>PowerPoint Presentation</vt:lpstr>
      <vt:lpstr>Basemap, Cartopy</vt:lpstr>
      <vt:lpstr>mplot3d</vt:lpstr>
      <vt:lpstr>AxesGrid</vt:lpstr>
      <vt:lpstr>mpld3</vt:lpstr>
      <vt:lpstr>mpld3</vt:lpstr>
      <vt:lpstr>mpld3</vt:lpstr>
      <vt:lpstr>mpld3</vt:lpstr>
      <vt:lpstr>seaborn!</vt:lpstr>
      <vt:lpstr>seaborn!</vt:lpstr>
      <vt:lpstr>seaborn!</vt:lpstr>
      <vt:lpstr>seaborn!</vt:lpstr>
      <vt:lpstr>Other Notables</vt:lpstr>
      <vt:lpstr>Other Notables</vt:lpstr>
      <vt:lpstr>Other Notables</vt:lpstr>
      <vt:lpstr>Other Notable Matplotlib Strategies</vt:lpstr>
      <vt:lpstr>Other Notable Matplotlib Strategies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2U LA</cp:lastModifiedBy>
  <cp:revision>93</cp:revision>
  <dcterms:created xsi:type="dcterms:W3CDTF">2016-03-21T14:12:59Z</dcterms:created>
  <dcterms:modified xsi:type="dcterms:W3CDTF">2017-02-01T01:46:36Z</dcterms:modified>
</cp:coreProperties>
</file>

<file path=docProps/thumbnail.jpeg>
</file>